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tângulo de cantos arredondados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0" name="Subtítulo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19" name="Espaço Reservado para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B6B5C-0588-4DF0-93A8-CD2ABF8B601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11" name="Espaço Reservado para Número de Slid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12309-6042-4ECA-9DD0-41E4FA0648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B6B5C-0588-4DF0-93A8-CD2ABF8B601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12309-6042-4ECA-9DD0-41E4FA0648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B6B5C-0588-4DF0-93A8-CD2ABF8B601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12309-6042-4ECA-9DD0-41E4FA0648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B6B5C-0588-4DF0-93A8-CD2ABF8B601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12309-6042-4ECA-9DD0-41E4FA0648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de cantos arredondados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tângulo de cantos arredondados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B6B5C-0588-4DF0-93A8-CD2ABF8B601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12309-6042-4ECA-9DD0-41E4FA0648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B6B5C-0588-4DF0-93A8-CD2ABF8B601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12309-6042-4ECA-9DD0-41E4FA0648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B6B5C-0588-4DF0-93A8-CD2ABF8B601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12309-6042-4ECA-9DD0-41E4FA0648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B6B5C-0588-4DF0-93A8-CD2ABF8B601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12309-6042-4ECA-9DD0-41E4FA0648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de cantos arredondado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B6B5C-0588-4DF0-93A8-CD2ABF8B601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12309-6042-4ECA-9DD0-41E4FA0648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B6B5C-0588-4DF0-93A8-CD2ABF8B601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12309-6042-4ECA-9DD0-41E4FA0648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de cantos arredondado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edondar Retângulo em um Canto Único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0B6B5C-0588-4DF0-93A8-CD2ABF8B601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12309-6042-4ECA-9DD0-41E4FA0648F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de cantos arredondado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ângulo de cantos arredondados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Espaço Reservado para Título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25" name="Espaço Reservado para Data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70B6B5C-0588-4DF0-93A8-CD2ABF8B601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18" name="Espaço Reservado para Rodapé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1912309-6042-4ECA-9DD0-41E4FA0648F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22376" y="857232"/>
            <a:ext cx="7772400" cy="1785950"/>
          </a:xfrm>
        </p:spPr>
        <p:txBody>
          <a:bodyPr/>
          <a:lstStyle/>
          <a:p>
            <a:pPr algn="ctr"/>
            <a:r>
              <a:rPr lang="pt-BR" dirty="0" smtClean="0"/>
              <a:t>E. E. PROFESSORA CATARINA DE ABREU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2800" dirty="0" smtClean="0"/>
              <a:t>PROGETEC: </a:t>
            </a:r>
            <a:r>
              <a:rPr lang="pt-BR" sz="3000" dirty="0" smtClean="0"/>
              <a:t>Charlaine Pereira Volpato</a:t>
            </a:r>
            <a:endParaRPr lang="pt-BR" sz="30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2786050" y="5429264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dirty="0" smtClean="0"/>
              <a:t>Sidrolândia - MS</a:t>
            </a:r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1" name="Espaço Reservado para Texto 10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7965304" cy="792162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>
                <a:latin typeface="Arial" pitchFamily="34" charset="0"/>
                <a:cs typeface="Arial" pitchFamily="34" charset="0"/>
              </a:rPr>
              <a:t>POSSIBILIDADES DE AVALIAÇÕES COM USO DAS </a:t>
            </a:r>
            <a:r>
              <a:rPr lang="pt-BR" sz="3200" dirty="0" err="1" smtClean="0">
                <a:latin typeface="Arial" pitchFamily="34" charset="0"/>
                <a:cs typeface="Arial" pitchFamily="34" charset="0"/>
              </a:rPr>
              <a:t>TICs</a:t>
            </a:r>
            <a:endParaRPr lang="pt-BR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7965304" cy="3489960"/>
          </a:xfrm>
        </p:spPr>
        <p:txBody>
          <a:bodyPr>
            <a:noAutofit/>
          </a:bodyPr>
          <a:lstStyle/>
          <a:p>
            <a:r>
              <a:rPr lang="pt-BR" sz="3000" dirty="0" smtClean="0">
                <a:latin typeface="Arial" pitchFamily="34" charset="0"/>
                <a:cs typeface="Arial" pitchFamily="34" charset="0"/>
              </a:rPr>
              <a:t>Pesquisas para atividades diversificadas como: seminários ,apresentação de slides, </a:t>
            </a:r>
          </a:p>
          <a:p>
            <a:r>
              <a:rPr lang="pt-BR" sz="3000" dirty="0" smtClean="0">
                <a:latin typeface="Arial" pitchFamily="34" charset="0"/>
                <a:cs typeface="Arial" pitchFamily="34" charset="0"/>
              </a:rPr>
              <a:t>Produção e edição de vídeos.</a:t>
            </a:r>
          </a:p>
          <a:p>
            <a:r>
              <a:rPr lang="pt-BR" sz="3000" dirty="0" smtClean="0">
                <a:latin typeface="Arial" pitchFamily="34" charset="0"/>
                <a:cs typeface="Arial" pitchFamily="34" charset="0"/>
              </a:rPr>
              <a:t>Utilização de plataformas digitais que permite o estudo individualizado, como: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Edmodo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 e Desafio UCDB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etc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pt-BR" sz="3000" dirty="0" smtClean="0">
                <a:latin typeface="Arial" pitchFamily="34" charset="0"/>
                <a:cs typeface="Arial" pitchFamily="34" charset="0"/>
              </a:rPr>
              <a:t>Fóruns e postagens  no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facebook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, blog e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WhatsApp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. </a:t>
            </a: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Espaço Reservado para Conteúdo 1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/>
          <p:cNvSpPr txBox="1"/>
          <p:nvPr/>
        </p:nvSpPr>
        <p:spPr>
          <a:xfrm>
            <a:off x="571472" y="642918"/>
            <a:ext cx="82153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 smtClean="0">
                <a:latin typeface="Arial" pitchFamily="34" charset="0"/>
                <a:cs typeface="Arial" pitchFamily="34" charset="0"/>
              </a:rPr>
              <a:t>Descrição de duas situações de avaliação </a:t>
            </a:r>
            <a:br>
              <a:rPr lang="pt-BR" sz="3000" b="1" dirty="0" smtClean="0">
                <a:latin typeface="Arial" pitchFamily="34" charset="0"/>
                <a:cs typeface="Arial" pitchFamily="34" charset="0"/>
              </a:rPr>
            </a:br>
            <a:r>
              <a:rPr lang="pt-BR" sz="3000" b="1" dirty="0" smtClean="0">
                <a:latin typeface="Arial" pitchFamily="34" charset="0"/>
                <a:cs typeface="Arial" pitchFamily="34" charset="0"/>
              </a:rPr>
              <a:t>que ocorre na escola com uso das TIC</a:t>
            </a: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500034" y="1643050"/>
            <a:ext cx="821537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Apresentação de conteúdos através de vídeos e slides, produzidos após pesquisas na STE.</a:t>
            </a:r>
          </a:p>
          <a:p>
            <a:pPr>
              <a:buFont typeface="Wingdings" pitchFamily="2" charset="2"/>
              <a:buChar char="Ø"/>
            </a:pPr>
            <a:endParaRPr lang="pt-BR" sz="30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Os alunos utilizam a plataforma do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Edmodo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 para responder Quis e efetuar trabalhos orientados pela professora de Biologia. O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whasApp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 também é utilizado para esse fim.</a:t>
            </a:r>
          </a:p>
          <a:p>
            <a:pPr>
              <a:buFont typeface="Wingdings" pitchFamily="2" charset="2"/>
              <a:buChar char="Ø"/>
            </a:pP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714348" y="571480"/>
            <a:ext cx="77867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>
                <a:latin typeface="Arial" pitchFamily="34" charset="0"/>
                <a:cs typeface="Arial" pitchFamily="34" charset="0"/>
              </a:rPr>
              <a:t>Orientações para serem repassadas aos professores</a:t>
            </a:r>
            <a:endParaRPr lang="pt-BR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857224" y="2071678"/>
            <a:ext cx="728667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pt-BR" sz="3000" dirty="0" smtClean="0"/>
              <a:t>Conhecer cada recurso utilizado,</a:t>
            </a:r>
          </a:p>
          <a:p>
            <a:endParaRPr lang="pt-BR" sz="3000" dirty="0" smtClean="0"/>
          </a:p>
          <a:p>
            <a:pPr>
              <a:buFont typeface="Wingdings" pitchFamily="2" charset="2"/>
              <a:buChar char="Ø"/>
            </a:pPr>
            <a:r>
              <a:rPr lang="pt-BR" sz="3000" dirty="0" smtClean="0"/>
              <a:t>Observar como as tecnologias serão integradas ao contexto pedagógico</a:t>
            </a:r>
          </a:p>
          <a:p>
            <a:endParaRPr lang="pt-BR" sz="3000" dirty="0" smtClean="0"/>
          </a:p>
          <a:p>
            <a:pPr>
              <a:buFont typeface="Wingdings" pitchFamily="2" charset="2"/>
              <a:buChar char="Ø"/>
            </a:pPr>
            <a:r>
              <a:rPr lang="pt-BR" sz="3000" dirty="0" smtClean="0"/>
              <a:t>O erro faz parte do processo de aprendizagem.</a:t>
            </a:r>
            <a:endParaRPr lang="pt-BR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o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o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7951</TotalTime>
  <Words>147</Words>
  <Application>Microsoft Office PowerPoint</Application>
  <PresentationFormat>Apresentação na tela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Aspecto</vt:lpstr>
      <vt:lpstr>E. E. PROFESSORA CATARINA DE ABREU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Charla</dc:creator>
  <cp:lastModifiedBy>Charla</cp:lastModifiedBy>
  <cp:revision>132</cp:revision>
  <dcterms:created xsi:type="dcterms:W3CDTF">2015-08-26T11:57:30Z</dcterms:created>
  <dcterms:modified xsi:type="dcterms:W3CDTF">2015-09-01T00:30:34Z</dcterms:modified>
</cp:coreProperties>
</file>